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497" r:id="rId2"/>
    <p:sldId id="499" r:id="rId3"/>
    <p:sldId id="500" r:id="rId4"/>
    <p:sldId id="503" r:id="rId5"/>
    <p:sldId id="501" r:id="rId6"/>
    <p:sldId id="502" r:id="rId7"/>
    <p:sldId id="104001" r:id="rId8"/>
    <p:sldId id="504" r:id="rId9"/>
  </p:sldIdLst>
  <p:sldSz cx="17610138" cy="9906000"/>
  <p:notesSz cx="9872663" cy="67421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68" autoAdjust="0"/>
    <p:restoredTop sz="94214" autoAdjust="0"/>
  </p:normalViewPr>
  <p:slideViewPr>
    <p:cSldViewPr snapToGrid="0">
      <p:cViewPr varScale="1">
        <p:scale>
          <a:sx n="52" d="100"/>
          <a:sy n="52" d="100"/>
        </p:scale>
        <p:origin x="2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382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1"/>
            <a:ext cx="4278154" cy="3382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23631-C3A7-4814-B1EF-2F361043C4B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14650" y="842963"/>
            <a:ext cx="4043363" cy="2274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44642"/>
            <a:ext cx="7898130" cy="26547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03837"/>
            <a:ext cx="4278154" cy="338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03837"/>
            <a:ext cx="4278154" cy="338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FA416-850D-40BC-B1F0-C8FDBE0C05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51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7A2E1-77A0-32B9-915B-E116A3C1E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71BA03-D889-FFB3-E5EB-241244DA87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ED4D97-571B-A278-CE89-FDF306EF5C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174C6-0847-AB5D-7C6B-1C1038F2F5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5FA416-850D-40BC-B1F0-C8FDBE0C05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323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01546-DCD9-8E90-7EF8-B9FF32F9B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6BCA8C-77A4-A522-4581-3E4BD439A9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93F21A-6C83-AECC-7BE5-E65097D971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9EC0D-F438-AE19-407B-63F332D0D8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5FA416-850D-40BC-B1F0-C8FDBE0C05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758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FF430-381C-B5AC-EE35-2E50ADC91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7128AA-8042-5273-708D-6A18E418DB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594612-4607-5739-40C1-1DF57CF87E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AFD18-E665-FE84-F3F8-01C9D5D5BB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5FA416-850D-40BC-B1F0-C8FDBE0C05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953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72DB7-1CF4-B68E-C9D5-97EC291B0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5DEADC-CF72-5B3E-9FAF-A0E0675BA0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C7B5A9-0924-C63B-C314-DEAFDE7420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5503D5-D4BB-957F-B1D3-FC71CF16F4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5FA416-850D-40BC-B1F0-C8FDBE0C05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681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F0D63-0CF7-C412-C27F-EBDEF6DB8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ACD7B1-620D-5D39-9DFD-F54B0EC88A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CF1201-B994-9481-3817-6B25592F92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A78A8F-3737-F4F6-BACB-6591831B0E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5FA416-850D-40BC-B1F0-C8FDBE0C058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52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C9BFA-02DC-40B0-96D0-63E9A2F66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F792A7-BCF5-731E-46B3-5C6E8334ED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75770-69DF-040F-E025-9FB92C1157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FD1AD-F9A5-4120-6E5E-85D4225CFB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5FA416-850D-40BC-B1F0-C8FDBE0C058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693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A5FE-3C41-5D61-97C6-4DA68A0C1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A7881B-38F1-F3B0-A262-BA10FDD684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DB6B3F-393D-F953-C407-3BA67118C8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363DA-3E3C-A4C7-E532-CB9BA1F8E7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5FA416-850D-40BC-B1F0-C8FDBE0C058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66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97574-E0E9-7964-2AEB-CD49AC672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267" y="1621191"/>
            <a:ext cx="13207604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91E42C-6C56-592B-CC6A-C74FECFB4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267" y="5202944"/>
            <a:ext cx="13207604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60529-EE2F-F63D-5EF9-D3382D62C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39D52-4316-5C17-4681-F07B364CC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0D7D-0A35-6B35-29FD-83D823F75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13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D05D9-E9AA-000D-2D93-7CC83D09E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B4EB80-D446-7839-C1A3-6C85EFAF9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F2EF1-C04E-1D55-C13C-4F21E375E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6E52A-01A5-D9A6-C902-2D3EC9C58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FA891-952A-6882-680C-DB4A4DE8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18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E2FB45-2E3D-8682-745F-919933B1C8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2602255" y="527403"/>
            <a:ext cx="379718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1241E-05E2-FF9C-59DE-6D1BFC0E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10697" y="527403"/>
            <a:ext cx="11171431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BCED5-38DE-A7E8-DB98-E590E927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94E61-7B18-AFA2-4E31-9D5CA44BD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C1AA6-7950-6DA7-8207-C4788BFF3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2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D912-41AE-6390-D052-9188C33D3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7558F-CCCD-D30E-C8AB-BFEA275BD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D3162-8FFE-6D3A-F090-7F42BD1CF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CAD99-7F6A-86DE-2DAE-159722FFA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347DE-4723-4658-0444-C100C4B4A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92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46709-1DBE-0A64-B256-5ACB5C3EF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1525" y="2469622"/>
            <a:ext cx="15188744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B8C0F-AA56-0E9F-70AF-0AEB444E7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1525" y="6629225"/>
            <a:ext cx="15188744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10097-EC2A-2D26-84A7-CBD72CEEF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8C1B2-211B-069A-8883-9992CE6BF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14813-E3F1-BC3C-29D0-64F8BB1F3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76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D3CFE-D188-4D45-D669-B46491A1A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5D407-1689-DF68-F150-AD4DA74823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0697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CE9DC-8056-0E90-12CA-9AE68879E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15132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CF92FB-81AE-5333-092F-6311136B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602C42-3785-FD46-BD81-2E6BBC866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FE11A-2967-173F-86D5-340EEF30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523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3A875-56E9-B30C-95D9-0CFA98FE5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91" y="527404"/>
            <a:ext cx="15188744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B5490-9005-FBC4-0530-0C66993F3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2991" y="2428347"/>
            <a:ext cx="744991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5046D9-7638-5A49-4FB8-ED2969372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2991" y="3618442"/>
            <a:ext cx="744991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98A09-9A92-426D-ECD8-2D8D61D60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915133" y="2428347"/>
            <a:ext cx="7486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F08F6-4762-DBB6-9556-7D54195E3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915133" y="3618442"/>
            <a:ext cx="7486602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6E99C2-BC56-7B6E-5FF2-F80690AE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28C05B-3029-B03D-2E21-C7AA8D08D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65A912-48C6-034A-C03D-D89572734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3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849F6-114F-5D35-DB06-70375197F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E310E6-7A00-CAAA-4E9F-66CDE4C0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5F0D9-CA60-3AEF-F2B9-45FF36841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86BAB4-EAFB-7050-DADB-D0269BC93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84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4FA4A-0E2D-C204-192D-049EF744B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5D456-3A7A-5BD6-BBFA-384D0C07F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AAB07-248E-D297-A7F2-E60076F5A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31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3ABFD-69D3-B7D3-9B86-E7488F19E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17873-03F4-46C5-1E48-43B7DE432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6603" y="1426281"/>
            <a:ext cx="8915132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EA07EA-B2A8-DA76-9316-B861D98E8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41651-8D48-7161-A304-80EB278C9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DB2A1-9C22-65E4-EFF0-9EBA0ED52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1F2-C259-AC0E-9AFE-B21C82DB1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4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65349-5820-68E0-FF7F-D0E6AFCE9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F3E2F2-38DC-F0B1-5407-87E51CBCA4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86603" y="1426281"/>
            <a:ext cx="8915132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35A7E-BE9F-3BD5-2E2D-6CF2B6322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ED8C80-3E8B-AE7A-3DF2-417816F2E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92E63-D1FB-48A4-6206-13CDA79C7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AD47C-707E-1D16-BA2A-1A85D38EF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97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C581DA-933A-82FD-EAED-3EC24D83B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697" y="527404"/>
            <a:ext cx="15188744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72926-B7C8-6533-7432-EEFD2C669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0697" y="2637014"/>
            <a:ext cx="15188744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AEDF5-B97B-A88D-3DBD-397A264EAC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10697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269FF-9FCF-4CBD-B3DB-67A54D478F44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9DF48-8698-8442-AAB7-387996DB4B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833358" y="9181395"/>
            <a:ext cx="594342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59602-17FB-1658-9654-320B66E8D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437160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56907-2913-4BFF-A480-C895DE700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44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E179F-F633-4A5B-BCF3-E4B8B63C3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804" y="938182"/>
            <a:ext cx="16112529" cy="2278548"/>
          </a:xfrm>
        </p:spPr>
        <p:txBody>
          <a:bodyPr>
            <a:noAutofit/>
          </a:bodyPr>
          <a:lstStyle/>
          <a:p>
            <a:pPr algn="ctr">
              <a:spcBef>
                <a:spcPts val="1800"/>
              </a:spcBef>
            </a:pPr>
            <a:r>
              <a:rPr lang="en-GB" sz="7200" b="1" dirty="0">
                <a:solidFill>
                  <a:srgbClr val="7030A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City Centre works and impacts on Blue Badge Holders</a:t>
            </a:r>
          </a:p>
        </p:txBody>
      </p:sp>
      <p:sp>
        <p:nvSpPr>
          <p:cNvPr id="3" name="Text Box 74">
            <a:extLst>
              <a:ext uri="{FF2B5EF4-FFF2-40B4-BE49-F238E27FC236}">
                <a16:creationId xmlns:a16="http://schemas.microsoft.com/office/drawing/2014/main" id="{8D92679E-51E7-49A1-35CE-00B3E48C2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7015" y="3907971"/>
            <a:ext cx="14244768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alt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Helene Vergereau	</a:t>
            </a:r>
            <a:r>
              <a:rPr lang="en-GB" altLang="en-US" sz="6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- Highways</a:t>
            </a:r>
          </a:p>
          <a:p>
            <a:pPr>
              <a:spcAft>
                <a:spcPts val="1200"/>
              </a:spcAft>
            </a:pPr>
            <a:r>
              <a:rPr lang="en-GB" alt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Bret Briton             </a:t>
            </a:r>
            <a:r>
              <a:rPr lang="en-GB" altLang="en-US" sz="6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 Streetworks</a:t>
            </a:r>
          </a:p>
          <a:p>
            <a:pPr>
              <a:spcAft>
                <a:spcPts val="1200"/>
              </a:spcAft>
            </a:pPr>
            <a:r>
              <a:rPr lang="en-GB" alt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Andrew Harrison   </a:t>
            </a:r>
            <a:r>
              <a:rPr lang="en-GB" altLang="en-US" sz="6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- Comms Team</a:t>
            </a:r>
          </a:p>
          <a:p>
            <a:pPr>
              <a:spcAft>
                <a:spcPts val="1200"/>
              </a:spcAft>
            </a:pPr>
            <a:r>
              <a:rPr lang="en-GB" altLang="en-US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Jane Freer </a:t>
            </a:r>
            <a:r>
              <a:rPr lang="en-GB" altLang="en-US" sz="6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						- Blue Badge Team</a:t>
            </a:r>
          </a:p>
        </p:txBody>
      </p:sp>
    </p:spTree>
    <p:extLst>
      <p:ext uri="{BB962C8B-B14F-4D97-AF65-F5344CB8AC3E}">
        <p14:creationId xmlns:p14="http://schemas.microsoft.com/office/powerpoint/2010/main" val="2124146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09C41-BF65-34E4-CAFB-D50EB8ED7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792B8-524F-B9FA-9978-63AE5E5D2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132" y="160390"/>
            <a:ext cx="13735455" cy="1461686"/>
          </a:xfrm>
        </p:spPr>
        <p:txBody>
          <a:bodyPr>
            <a:normAutofit/>
          </a:bodyPr>
          <a:lstStyle/>
          <a:p>
            <a:pPr algn="ctr"/>
            <a:r>
              <a:rPr lang="en-GB" sz="7200" b="1" dirty="0">
                <a:solidFill>
                  <a:srgbClr val="7030A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A7421C5-17D3-7D10-69A8-9ECDD34B3902}"/>
              </a:ext>
            </a:extLst>
          </p:cNvPr>
          <p:cNvSpPr txBox="1">
            <a:spLocks/>
          </p:cNvSpPr>
          <p:nvPr/>
        </p:nvSpPr>
        <p:spPr>
          <a:xfrm>
            <a:off x="1110491" y="3703864"/>
            <a:ext cx="15389156" cy="249827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1200"/>
              </a:spcAft>
            </a:pPr>
            <a:r>
              <a:rPr lang="en-GB" sz="7200" b="1" dirty="0">
                <a:latin typeface="Arial" panose="020B0604020202020204" pitchFamily="34" charset="0"/>
                <a:cs typeface="Arial" panose="020B0604020202020204" pitchFamily="34" charset="0"/>
              </a:rPr>
              <a:t>When do we need to notify all Blue Badge holders ?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472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8618C-8471-BA74-9C7E-303C81ED1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609A65D-9A94-3414-2BCE-ED13460E458E}"/>
              </a:ext>
            </a:extLst>
          </p:cNvPr>
          <p:cNvSpPr txBox="1">
            <a:spLocks/>
          </p:cNvSpPr>
          <p:nvPr/>
        </p:nvSpPr>
        <p:spPr>
          <a:xfrm>
            <a:off x="1110491" y="1622076"/>
            <a:ext cx="15389156" cy="738476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Recent examples: (HV &amp; BB)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Pavement improvements to Lendal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Duncombe place (filming)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Yorkshire Water – King’s Square and Goodramgate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Christmas Market 2023 and 2024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York Pride 2023 and 2024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Royal Visits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3FDAB32-8772-0279-18E3-1F6E637227DE}"/>
              </a:ext>
            </a:extLst>
          </p:cNvPr>
          <p:cNvSpPr txBox="1">
            <a:spLocks/>
          </p:cNvSpPr>
          <p:nvPr/>
        </p:nvSpPr>
        <p:spPr>
          <a:xfrm>
            <a:off x="1662132" y="160390"/>
            <a:ext cx="13735455" cy="1461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7200" b="1">
                <a:solidFill>
                  <a:srgbClr val="7030A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Discussion</a:t>
            </a:r>
            <a:endParaRPr lang="en-GB" sz="7200" b="1" dirty="0">
              <a:solidFill>
                <a:srgbClr val="7030A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666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F7CA7-A4CF-0DB5-0478-DC2DC0196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E890117-77BF-8FF1-E25E-AAE48FB71FB0}"/>
              </a:ext>
            </a:extLst>
          </p:cNvPr>
          <p:cNvSpPr txBox="1">
            <a:spLocks/>
          </p:cNvSpPr>
          <p:nvPr/>
        </p:nvSpPr>
        <p:spPr>
          <a:xfrm>
            <a:off x="1110491" y="1622076"/>
            <a:ext cx="15593638" cy="738476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Possible mitigations: (HV &amp; BB)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Maintaining corridors for Blue Badge Traffic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Publish alternative BB parking options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Working outside footstreet hours (Lendal)</a:t>
            </a:r>
            <a:endParaRPr lang="en-GB" sz="4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AA1D6C8-6B4B-83CA-D51B-A451C97DC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132" y="160390"/>
            <a:ext cx="13735455" cy="1461686"/>
          </a:xfrm>
        </p:spPr>
        <p:txBody>
          <a:bodyPr>
            <a:normAutofit/>
          </a:bodyPr>
          <a:lstStyle/>
          <a:p>
            <a:pPr algn="ctr"/>
            <a:r>
              <a:rPr lang="en-GB" sz="7200" b="1" dirty="0">
                <a:solidFill>
                  <a:srgbClr val="7030A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486809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E2E5B-93C7-F295-3C1E-E683459A6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3CA99C-5E36-A06D-B0A9-13F8A388A139}"/>
              </a:ext>
            </a:extLst>
          </p:cNvPr>
          <p:cNvSpPr txBox="1">
            <a:spLocks/>
          </p:cNvSpPr>
          <p:nvPr/>
        </p:nvSpPr>
        <p:spPr>
          <a:xfrm>
            <a:off x="1110491" y="1622076"/>
            <a:ext cx="15593638" cy="639525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Impacts: (HV &amp; BB)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Period of works (minimum number of days)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Impacts on Goodramgate and Blakes Street loops (either 1 or both)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Impacts on other BB spaces such as Picadilly or Duncombe place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CYC reputation </a:t>
            </a:r>
            <a:endParaRPr lang="en-GB" sz="4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98356AD-CDCF-056D-D737-383CFFC22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132" y="160390"/>
            <a:ext cx="13735455" cy="1461686"/>
          </a:xfrm>
        </p:spPr>
        <p:txBody>
          <a:bodyPr>
            <a:normAutofit/>
          </a:bodyPr>
          <a:lstStyle/>
          <a:p>
            <a:pPr algn="ctr"/>
            <a:r>
              <a:rPr lang="en-GB" sz="7200" b="1" dirty="0">
                <a:solidFill>
                  <a:srgbClr val="7030A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594730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E5660-0E25-EDD2-49E9-AD9C43292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ECF3AC7-5EE9-579B-7B1E-68B116ADC9B2}"/>
              </a:ext>
            </a:extLst>
          </p:cNvPr>
          <p:cNvSpPr txBox="1">
            <a:spLocks/>
          </p:cNvSpPr>
          <p:nvPr/>
        </p:nvSpPr>
        <p:spPr>
          <a:xfrm>
            <a:off x="1008250" y="1622076"/>
            <a:ext cx="15593638" cy="738476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Communications: (AH)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Minimum notice required 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Timescales to produce BB only communications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Other channels of communication: e.g. </a:t>
            </a:r>
          </a:p>
          <a:p>
            <a:pPr marL="1616075" indent="-7175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physical (advance notice) signage</a:t>
            </a:r>
          </a:p>
          <a:p>
            <a:pPr marL="1616075" indent="-7175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online and social media</a:t>
            </a:r>
          </a:p>
          <a:p>
            <a:pPr marL="1616075" indent="-71755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engagement with community groups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Supporting statements from officers or members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D1900AA-A8DA-4510-265B-D27C56C8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132" y="160390"/>
            <a:ext cx="13735455" cy="1461686"/>
          </a:xfrm>
        </p:spPr>
        <p:txBody>
          <a:bodyPr>
            <a:normAutofit/>
          </a:bodyPr>
          <a:lstStyle/>
          <a:p>
            <a:pPr algn="ctr"/>
            <a:r>
              <a:rPr lang="en-GB" sz="7200" b="1" dirty="0">
                <a:solidFill>
                  <a:srgbClr val="7030A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66601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475C5-00A7-DE9F-910F-CFD4A37AB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477ABC7-BADB-DA3E-B6D0-5C5425CE068D}"/>
              </a:ext>
            </a:extLst>
          </p:cNvPr>
          <p:cNvSpPr txBox="1">
            <a:spLocks/>
          </p:cNvSpPr>
          <p:nvPr/>
        </p:nvSpPr>
        <p:spPr>
          <a:xfrm>
            <a:off x="1110491" y="1622076"/>
            <a:ext cx="15593638" cy="738476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GB" sz="5400" b="1" dirty="0">
                <a:latin typeface="Arial" panose="020B0604020202020204" pitchFamily="34" charset="0"/>
                <a:cs typeface="Arial" panose="020B0604020202020204" pitchFamily="34" charset="0"/>
              </a:rPr>
              <a:t>Things to consider (JF)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Cost:  Approx £1,200 for mailout to 8,000 BB users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Minimum notice required to get comms out</a:t>
            </a:r>
          </a:p>
          <a:p>
            <a:pPr marL="571500" indent="-571500">
              <a:lnSpc>
                <a:spcPct val="107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Process for BB team to produce the mailout</a:t>
            </a:r>
            <a:endParaRPr lang="en-GB" sz="4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6B9C8ED-A5A8-409B-6CE7-34EFDA761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132" y="160390"/>
            <a:ext cx="13735455" cy="1461686"/>
          </a:xfrm>
        </p:spPr>
        <p:txBody>
          <a:bodyPr>
            <a:normAutofit/>
          </a:bodyPr>
          <a:lstStyle/>
          <a:p>
            <a:pPr algn="ctr"/>
            <a:r>
              <a:rPr lang="en-GB" sz="7200" b="1" dirty="0">
                <a:solidFill>
                  <a:srgbClr val="7030A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190840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FD405-C8F2-566D-858F-83FAE9910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C3E842E-FB41-47C8-13E6-B67494D75B3D}"/>
              </a:ext>
            </a:extLst>
          </p:cNvPr>
          <p:cNvSpPr txBox="1">
            <a:spLocks/>
          </p:cNvSpPr>
          <p:nvPr/>
        </p:nvSpPr>
        <p:spPr>
          <a:xfrm>
            <a:off x="1110491" y="4180114"/>
            <a:ext cx="15593638" cy="11593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1200"/>
              </a:spcAft>
            </a:pPr>
            <a:r>
              <a:rPr lang="en-GB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Anything else ?</a:t>
            </a:r>
          </a:p>
        </p:txBody>
      </p:sp>
    </p:spTree>
    <p:extLst>
      <p:ext uri="{BB962C8B-B14F-4D97-AF65-F5344CB8AC3E}">
        <p14:creationId xmlns:p14="http://schemas.microsoft.com/office/powerpoint/2010/main" val="934280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1912</TotalTime>
  <Words>243</Words>
  <Application>Microsoft Office PowerPoint</Application>
  <PresentationFormat>Custom</PresentationFormat>
  <Paragraphs>48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City Centre works and impacts on Blue Badge Holders</vt:lpstr>
      <vt:lpstr>Discussion</vt:lpstr>
      <vt:lpstr>PowerPoint Presentation</vt:lpstr>
      <vt:lpstr>Discussion</vt:lpstr>
      <vt:lpstr>Discussion</vt:lpstr>
      <vt:lpstr>Discussion</vt:lpstr>
      <vt:lpstr>Discussion</vt:lpstr>
      <vt:lpstr>PowerPoint Presentation</vt:lpstr>
    </vt:vector>
  </TitlesOfParts>
  <Company>City Of York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Housekeeping</dc:title>
  <dc:creator>Jan</dc:creator>
  <cp:lastModifiedBy>Smith, David (Communities)</cp:lastModifiedBy>
  <cp:revision>112</cp:revision>
  <cp:lastPrinted>2025-09-25T06:59:14Z</cp:lastPrinted>
  <dcterms:created xsi:type="dcterms:W3CDTF">2023-03-05T20:54:10Z</dcterms:created>
  <dcterms:modified xsi:type="dcterms:W3CDTF">2025-12-15T09:26:02Z</dcterms:modified>
</cp:coreProperties>
</file>